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jawal Black" charset="1" panose="00000500000000000000"/>
      <p:regular r:id="rId10"/>
    </p:embeddedFont>
    <p:embeddedFont>
      <p:font typeface="Tajawal" charset="1" panose="00000500000000000000"/>
      <p:regular r:id="rId11"/>
    </p:embeddedFont>
    <p:embeddedFont>
      <p:font typeface="Tajawal Bold" charset="1" panose="00000600000000000000"/>
      <p:regular r:id="rId12"/>
    </p:embeddedFont>
    <p:embeddedFont>
      <p:font typeface="Tajawal Bold" charset="1" panose="00000800000000000000"/>
      <p:regular r:id="rId13"/>
    </p:embeddedFont>
    <p:embeddedFont>
      <p:font typeface="Tajawal Bold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viewer.diagrams.net/?tags=%7B%7D&amp;highlight=0000ff&amp;edit=_blank&amp;layers=1&amp;nav=1&amp;title=StudySquadUseCaseDigram.drawio#R7Vxbc5s4GP01fmyHu%2FGjL9lkZ9zdbNyZbZ86CihGLSAqRGzvr18JhLmIJk5rG9HhyehD%2BpDOObp9Ak%2FMZbS%2FJSAJPmAfhhND8%2FcTczUxDN1ydPbDLYfC4th2YdgS5ItMlWGD%2FoPCqAlrhnyYNjJSjEOKkqbRw3EMPdqwAULwrpntCYfNpyZgCyXDxgOhbP0X%2BTQorK4xrex3EG2D8sm6MyvuRKDMLFqSBsDHu5rJvJmYS4IxLa6i%2FRKGHLwSl6LcHz%2B4e6wYgTE9pcDi%2Be7jF5ys6Z32T%2BbsPsfrLzfvhJdnEGaiwaKy9FAikO5QFIKYpRYpBYQKjjSWlqtQ%2BoOEwn3NJKp0C3EEKTmwLOKuKdAR8ijB2lVYT21hC%2Bo4m2VOIAjeHl1XGLALAcMbIDE6IHFC9tzFE2bNrGPjfM9weeNdmuMyZxl0N9nn6JT32dWW%2F25o5vO2b75nwOe%2Fh5TCqHTPals8ocgsEcEQ5faARqw9K51dghBtY3btMfwhYQaOO2LinYsbEfJ9XnxBIKseeAxL5hKMYpojZy8m9or7yigumpC7TinB3%2BASh5j5XcU45%2F8JhWHLJEvgRZ2drAtjOmsIw5Z0oc86dGFdTBWaxAf02UghkpjQAG9xDMKbyrogOIt96AvMqzxrjBOB81dI6UF0KU5Bk2C4R%2FQTL%2F7eFqnPjdRqL3zniUMtcQ8JYi3nqihsMUPhUz1R88STlas8Vfp6G78pzogHX8hniiEckC180Z9wyDF%2BUS4EhoCi5%2BZofX729ZH9a7JvqMW%2BPCmO7F%2BQfVMt9s2R%2FWuyb6nFvjVs9vti0VaLRXvYLA6tDztqse%2BM7F%2BT%2Fala7E9H9q%2FJvqsW%2B%2B7I%2FjXZnynFvjnu3K7JvqEW%2B1Y%2F8%2F6wODPPzlledE4IONQyiIBz5fmeG6p4r240DwJMx67z%2F2p%2B19VaeilqUKnn2JRfGE4m7aMBHtHnfEmHJgFI%2BGUWhXOP4npsfg0eYXiPU0QR5jH6R0wpjiZy8J5ywdWVhTMaohguj0ddb5fN6QF4p8VHx8lM18HM7FIBeHPcwp3A7%2BvdXbtId5f6p9uUj65N7aaLYgATpVraOEdX%2FW32fO81zWhKxjFf0Uye%2BrVI0OtCOvsJjaJCGrePZ5HL2YP6ispl3G%2BeRS5nPwVQUy7WuEE9QS4XV4HxcyqQHBmu0%2FA0s1vL4UL4kqO37pbkCjsv1qu9W3pzgbIhF91eWQM%2Fa1Nk52%2BdOsZeZucva%2Bknx1i5d5Vnw609%2F7l7V0dvUTAYIbCoBSM%2BQuAFTI2%2FXzDCsluEmD1HI8r302ro30KuiCMH2oLX%2Fy8QwYnhgIijFz%2BmyaTjxU72PJSkfDDbBYjCTQLy%2Fr0joIX5peBtv2yp6zK8R1sdX%2Bdi%2BBqn4fsAKBwAnm7veMqhy048P4CvWB5AlAP02Nn7A1QefjsBXYN4m%2FFvDAxtk%2BBvMFYf3K5Q75XBtU8D9xaypd8A5GrOekfUkRB9gCkkz7kwYZry6V95HC2ndxynEo6bAO%2F4TJTDCfJ1lKH9TQYhTLtjHXVlQF1ZmPmcrv1oNasciI7WO4izjt79jOBuUDBO%2B4bRkGFcgtjLv2hsdG%2FVoZxafUNZjis1KOeeBxNafuz2SMrv3NRG1m2GHHSt98WRKW89V9Dje%2FHBY9v7MsnseMOjmN6PL3poTMc463jlQz089d6XS6a8SxJ4zkNpVNXWKB0CrEbviyZTnqjWePunin182grZ9r5xt%2BSZ6QFumfKUXCM5zYl9dsHZhyWrPyMogtTVXzqYN%2F8D" TargetMode="External" Type="http://schemas.openxmlformats.org/officeDocument/2006/relationships/hyperlink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https://viewer.diagrams.net/?tags=%7B%7D&amp;highlight=0000ff&amp;edit=_blank&amp;layers=1&amp;nav=1&amp;title=StudySquadClassDigram.drawio#R7V1tc5s4EP41nrm7mWR4tfHH2Hm53rnX1EnT3kdiKzYtRj7AcdxffxIgDGhDwOatsTqZqSXe9ewuu6tnRU8dr15uXHO9%2FIjnyO4p0vylp172FEXW%2BjL5j%2Fbswp6%2BrocdC9eaRzvtO%2B6snyjqlKLejTVHXmpHH2Pbt9bpzhl2HDTzU32m6%2BJtercnbKevujYXiOu4m5k23%2FvVmvvLsNdQBvv%2BP5G1WLIry%2F1huGVlsp2jJ%2FGW5hxvE13qVU8duxj74a%2FVyxjZdPDYuHz9sPtqT370b%2F767P1nfhn9ff%2FPw1l4susyh8SP4CLHP%2FjUP388Xf%2F5oH3%2Ftr69%2FryVbi4e%2FzqLDpGeTXsTjdcXD7nR8%2Fo7Noje1lrZpkNaoyfs%2BHfRFjIEI9O2Fg75PSP3Ro5UR8%2FI9S0y%2FhfRBh%2BvSe9sadnzibnDG%2FoEnm%2FOfrDWaIld6yc5rWmTTTLpIJtdPxIlpZ%2Fa444eSbol0usij%2Bxzy4ZFjrsmpudH%2B8ywbZtrz3oMbpjusjLdheWMsO%2FjFTsR3jhzNI9aMc5Bw3fxj1hy6PEFwYhAo6OBXhKiGIFzg%2FAK%2Be6O7BJtjeUsUrRB1NzupVbuR33LpMSyHc1IUxbxqeOrTYlmmc6CjMH%2Bcmr6crJW8HoEkNTlTJvg7pg%2BGtFR9JIySH4knnTfFUgmLKXPn%2F592Ezk6Wj98OnndvGgTj9en%2BkqJ6ZnHy576gXp%2B0DEbgGILBl1PyGeNnryXxVOb23OLGcxCfa51PY90%2BixaRcmxz7ZgWAsrfkcOYHg%2BKZvhrJFpWWNLccPxkUfkT8yemPpXO%2Fp5IbGpC3v2%2BSP7u76Y%2BwQGTOtQJgQEdwtosILiFmuAr8tZrs0fGVhTkpVCt%2FSYGo8mBuPitAKhZDe%2BS4Ze4FoQUR1pWVEBwMe0VvT87bYnQtED0B0YLSNqMEj6mJb6OchaMqS1hyc4C3zFpcDz7YC727pr%2FZOWNbzeQPZFcGIno5BeU%2BRvjyTObhVHm4VgNY2H5F9iz3LtzA9vxvum4G8NVTVgv6SluOeHYWqrLwNK3LmFzSIIq1HG1PPeUS6ItdalsLmtUUvXMT3TTvKaE4irehayH7E26t9xyjoIBuYlNCuF8v%2FRo8lChm2%2FmVnIr8vX5KNXdQo5217eOPOUI5hk6NXFQkwFqiAPNBHzJUGCH0X2aZvPacD0Bzv%2FJYKdMIzl9KeudrPSFD4lNFRyYjvjRMpkpo%2BUTgK3ImqcttlTj7l83OZl1EyxhOq62n782ZgGdubIOh79Z1wWdwIxBqVtQJxeiK6Si%2BZAYCCuTPpXJYVLTX88nHSwXbBT08eqgWvPmA%2FEipOjOwSL7Bj2kk9T5uE%2FT4THJh%2FiuR35Pu7yOaYGx%2BncS6n4W8q5JHKN8iExao%2BPDfUxL9BIRXizqtp2fMWU2pivc1dYrdItl%2B9f%2B46mpR7X9zzpvcnP8I7qFbQ%2BHieWIY%2FumEZclXjeMsgnUuKblRpGJjJie1N%2FZZiwAP4R2dMe%2B0A9odp%2FM7UDll2%2BMXG43VPDHHhRK8kEr1vvZiKJ3rVrMnt85FEnAxORRJaToD4eqZXzb4SDCByGRSIR6vN9MKCCiQHRaY3rcPHpHpBuaovjcSD%2BY%2FI8h6IJpDmbRZNICd4tTItW8B5CJxAjrdZOIc8nDeIvB1dgecheEJZ3mYBZYyLJKIT4gtsKCFiTZwbRyB7ELJAprdhZPlM79nVfDNBz0hY38Mw1dv2jYCQ7Oyj%2BR0L83sYoEbb7pGqQ94unbsiaPk7AetBIYzUoJsE3zMPKwffqU%2BeHoCrWtBb0o6HFdRWDZoTH42nX8gv6bff42cXSloEzLZjGQ1S0tHdkowttbmbOQoSrRezGd44voC3ZBqp7ciG5T3T8BI00ZrCOkUecp%2BDV23Q%2Bm9DRkSAXA7kYdtBjsZnCwnIl2gWvF0FylWgrMpthz0an0XcW%2BqL4Pg00BPL88UruTTQWoPhEHzPkM3OwNcpdhqPRVGmWS5mnWaasZQhk5pBhiBWlGmmZk6kDDL3UjPTjM%2BPdZ1pxrSjEqbZccJQP12ETTg3SyyD6aZsC0w3Jai5u29sN9oIKKrnis7a%2B%2BOC1vE8VVg%2BAJ4q%2FD4dFjQfR5qKvpHWcIP5iw1puNFlFc8V%2BioYR4bKiBGdUPJckU0gdIc8L%2FTi7ohHZxGJz8Il%2BEb18436euYtD%2FCN4MpSRXpTvgC%2BkZ65XkcqS2GhBUgNkdSOyYUX2BWJ%2B6Rud7LMFL5lgN9w61Ib9K7JZDkWJ3odwt5KRbA3WYsK3rLCT6tyGJ%2F8dE1pWIsWpBrHo5pbtpX0LVhWX3gUjXsURQjMKiAeffUgh6KjBGZYUgGH4vQIzPlKfBSBGZKr2rLVLMA6cQZzRXBCDOZm4eSTCCdJYa4IT4jC3CyeAIfuJDnMFQEKcpibRRSo%2FzlpDnNVyEIc5maR5ecDT5XDXBWmEIe5WUyhyfzTDbarwhWiMkO41sWNVPjU2elxIysDs20lZRfLMG6Q6c6WpPsembMlDUqlEb1tGt0IiMtFqXJBfa0PYj5MzYF4avoC4pIQQwznZiHmQ9cciINCIoFxyWRT28GPCs1dvIpxOiwSYJcDG6I7g2DXNaWhggUor7%2BW40IygXQppFW5ddMNVi%2BELGc6yxHxDQSu5XDVWjfXYMHC2HRmKENjF9CWgxZY%2Br5haMEqhau5xZcbXQpvujS%2Bw9ZjYjDDEVWhpPH95M6RcKXLAayxPGBrAGtg0oNGvnvfSoBaDlStbUdKA9McU%2FRsoa2A9VBYB237UaxULQ3rDQoqtoPD98FQCLaAuBTEutS2P6WBmY17ay3U9mAuTds%2BFCP9daGoq9FvCDRVciVnaJbDgiVXZZcMzxZvylKUsXit2jN7Y9kDalo0nPfZu75oeIUVYGqfpZFYEBW2jl00nPlUbClr5rk38LUBuHjvl7cfdZsFXl2NDBGgaNV29lsBhtyYgdFK3Vj2gHoMzID3Q7u%2BqP1rzP1DqsiHqn6kTWE2RG%2FKhMgSn4Lt%2BjuhMsjodwiYX81GvktFwrm%2BUwIwIN3G4SeKehr4%2Fizn1UFlNlDVl8os57uoE4Y%2FWgoUgrz3sp5DS0nzFb%2BTFcTwAg4A5vdkuG1RRlw39q1%2F0tYAKkuiefrPG9Px4wV9hQDUIgCtfwHXAApR6FRviDr9dW%2Bt%2BPVMBOxHwd7op3Jh3IFVvInP52%2B8d12k0jbuRT%2BmW99X6fngnwP51EtZDsAVKFFqdOEIHVwYOpxb3K8LffJFDwcgC7ClG9ZYkKOVhTYo7xbYlsMWIEc3jC1ImQ2x3ZMBhNqWD6qBBaAbhhZkzWahFWp7ALbAms%2FNYjvIedum07yhSy0ALpkRazsq1kHebKS8NDVG%2Fg%2ByYwLZcsgO2%2FamBjlv3MyCmALbUtiqStvelCzxsWxHqRb79bfPJVnpJdbgpuucq1ovfxXuoHWLXIsMHJ0MrIP%2BZRRdmpvFnhUTQsqyL%2FQs%2B4J9f%2Fw19gV3gKJJGRmsgX0hS7zz0PEVvmO9qmIyX%2B%2BzgLYaglcT7AvjVzErNZmAuqleWj%2BtiXURtHSObzXINxHZG8seUJeJ%2BOUooLGOVGEihoqcNhFMYDtsI4CPUnecVFchZJRVF3PUfhWzbvAJmim5VWDSS7Cy6mdlcZZWLTpVFq%2BI%2FH5ZWcYJLrZc6UytUcWSzM0Gs0OFxzwqARUT9LXB3johawgQsqYxH0coey2ot87CGvIsLA7jU2dllIe1MMuqts95SPAHnT2P4qFI9yToJ8osxaX9NOV80RsrvQu%2B6FTo%2BHHCAKxeWZWSk6aLsZ90%2BlxzvfyI5zTOu%2Fof" TargetMode="External" Type="http://schemas.openxmlformats.org/officeDocument/2006/relationships/hyperlink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file/ldp48k2RbNl27eIX6dOR17/StudySquadV2?type=design&amp;node-id=0-1&amp;t=0KurKJFtu70po2J3-0" TargetMode="External" Type="http://schemas.openxmlformats.org/officeDocument/2006/relationships/hyperlink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slide3.xml" Type="http://schemas.openxmlformats.org/officeDocument/2006/relationships/slide"/><Relationship Id="rId4" Target="slide16.xml" Type="http://schemas.openxmlformats.org/officeDocument/2006/relationships/slide"/><Relationship Id="rId5" Target="slide4.xml" Type="http://schemas.openxmlformats.org/officeDocument/2006/relationships/slide"/><Relationship Id="rId6" Target="slide17.xml" Type="http://schemas.openxmlformats.org/officeDocument/2006/relationships/slide"/><Relationship Id="rId7" Target="slide19.xml" Type="http://schemas.openxmlformats.org/officeDocument/2006/relationships/slide"/><Relationship Id="rId8" Target="slide20.xml" Type="http://schemas.openxmlformats.org/officeDocument/2006/relationships/slide"/><Relationship Id="rId9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0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61935" y="2317173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4902" y="7035126"/>
            <a:ext cx="4970154" cy="430417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AEBFD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79979" y="5954842"/>
            <a:ext cx="2271679" cy="196728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0612" y="373605"/>
            <a:ext cx="3799619" cy="329048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48679F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6580542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612" y="1631716"/>
            <a:ext cx="5677196" cy="7710963"/>
          </a:xfrm>
          <a:custGeom>
            <a:avLst/>
            <a:gdLst/>
            <a:ahLst/>
            <a:cxnLst/>
            <a:rect r="r" b="b" t="t" l="l"/>
            <a:pathLst>
              <a:path h="7710963" w="5677196">
                <a:moveTo>
                  <a:pt x="0" y="0"/>
                </a:moveTo>
                <a:lnTo>
                  <a:pt x="5677196" y="0"/>
                </a:lnTo>
                <a:lnTo>
                  <a:pt x="5677196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56695" y="3487905"/>
            <a:ext cx="10202605" cy="3311189"/>
            <a:chOff x="0" y="0"/>
            <a:chExt cx="13603473" cy="44149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28456"/>
              <a:ext cx="13603473" cy="266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72151"/>
                  </a:solidFill>
                  <a:latin typeface="Tajawal Black"/>
                </a:rPr>
                <a:t>Study Squad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692092"/>
              <a:ext cx="13603473" cy="1722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Tajawal Bold Bold"/>
                </a:rPr>
                <a:t>An easier  way to connect students with tutors around the world !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025219" y="1047480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23984" y="2557647"/>
            <a:ext cx="11440031" cy="5171706"/>
          </a:xfrm>
          <a:custGeom>
            <a:avLst/>
            <a:gdLst/>
            <a:ahLst/>
            <a:cxnLst/>
            <a:rect r="r" b="b" t="t" l="l"/>
            <a:pathLst>
              <a:path h="5171706" w="11440031">
                <a:moveTo>
                  <a:pt x="0" y="0"/>
                </a:moveTo>
                <a:lnTo>
                  <a:pt x="11440032" y="0"/>
                </a:lnTo>
                <a:lnTo>
                  <a:pt x="11440032" y="5171706"/>
                </a:lnTo>
                <a:lnTo>
                  <a:pt x="0" y="5171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D7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2289" y="2809035"/>
            <a:ext cx="5761321" cy="2626485"/>
          </a:xfrm>
          <a:custGeom>
            <a:avLst/>
            <a:gdLst/>
            <a:ahLst/>
            <a:cxnLst/>
            <a:rect r="r" b="b" t="t" l="l"/>
            <a:pathLst>
              <a:path h="2626485" w="5761321">
                <a:moveTo>
                  <a:pt x="0" y="0"/>
                </a:moveTo>
                <a:lnTo>
                  <a:pt x="5761321" y="0"/>
                </a:lnTo>
                <a:lnTo>
                  <a:pt x="5761321" y="2626485"/>
                </a:lnTo>
                <a:lnTo>
                  <a:pt x="0" y="262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9547" y="6914115"/>
            <a:ext cx="5611291" cy="2493907"/>
          </a:xfrm>
          <a:custGeom>
            <a:avLst/>
            <a:gdLst/>
            <a:ahLst/>
            <a:cxnLst/>
            <a:rect r="r" b="b" t="t" l="l"/>
            <a:pathLst>
              <a:path h="2493907" w="5611291">
                <a:moveTo>
                  <a:pt x="0" y="0"/>
                </a:moveTo>
                <a:lnTo>
                  <a:pt x="5611291" y="0"/>
                </a:lnTo>
                <a:lnTo>
                  <a:pt x="5611291" y="2493907"/>
                </a:lnTo>
                <a:lnTo>
                  <a:pt x="0" y="2493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44897" y="2809035"/>
            <a:ext cx="5016959" cy="2497691"/>
          </a:xfrm>
          <a:custGeom>
            <a:avLst/>
            <a:gdLst/>
            <a:ahLst/>
            <a:cxnLst/>
            <a:rect r="r" b="b" t="t" l="l"/>
            <a:pathLst>
              <a:path h="2497691" w="5016959">
                <a:moveTo>
                  <a:pt x="0" y="0"/>
                </a:moveTo>
                <a:lnTo>
                  <a:pt x="5016960" y="0"/>
                </a:lnTo>
                <a:lnTo>
                  <a:pt x="5016960" y="2497691"/>
                </a:lnTo>
                <a:lnTo>
                  <a:pt x="0" y="249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3374" y="6608318"/>
            <a:ext cx="5439151" cy="3105502"/>
          </a:xfrm>
          <a:custGeom>
            <a:avLst/>
            <a:gdLst/>
            <a:ahLst/>
            <a:cxnLst/>
            <a:rect r="r" b="b" t="t" l="l"/>
            <a:pathLst>
              <a:path h="3105502" w="5439151">
                <a:moveTo>
                  <a:pt x="0" y="0"/>
                </a:moveTo>
                <a:lnTo>
                  <a:pt x="5439151" y="0"/>
                </a:lnTo>
                <a:lnTo>
                  <a:pt x="5439151" y="3105502"/>
                </a:lnTo>
                <a:lnTo>
                  <a:pt x="0" y="3105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09547" y="2908023"/>
            <a:ext cx="5869414" cy="2428509"/>
          </a:xfrm>
          <a:custGeom>
            <a:avLst/>
            <a:gdLst/>
            <a:ahLst/>
            <a:cxnLst/>
            <a:rect r="r" b="b" t="t" l="l"/>
            <a:pathLst>
              <a:path h="2428509" w="5869414">
                <a:moveTo>
                  <a:pt x="0" y="0"/>
                </a:moveTo>
                <a:lnTo>
                  <a:pt x="5869413" y="0"/>
                </a:lnTo>
                <a:lnTo>
                  <a:pt x="5869413" y="2428509"/>
                </a:lnTo>
                <a:lnTo>
                  <a:pt x="0" y="2428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21259" y="6641017"/>
            <a:ext cx="4664235" cy="2767005"/>
          </a:xfrm>
          <a:custGeom>
            <a:avLst/>
            <a:gdLst/>
            <a:ahLst/>
            <a:cxnLst/>
            <a:rect r="r" b="b" t="t" l="l"/>
            <a:pathLst>
              <a:path h="2767005" w="4664235">
                <a:moveTo>
                  <a:pt x="0" y="0"/>
                </a:moveTo>
                <a:lnTo>
                  <a:pt x="4664235" y="0"/>
                </a:lnTo>
                <a:lnTo>
                  <a:pt x="4664235" y="2767005"/>
                </a:lnTo>
                <a:lnTo>
                  <a:pt x="0" y="276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72151"/>
                </a:solidFill>
                <a:latin typeface="Tajawal Black"/>
              </a:rPr>
              <a:t>Reviews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25" y="2564824"/>
            <a:ext cx="6620617" cy="3478833"/>
          </a:xfrm>
          <a:custGeom>
            <a:avLst/>
            <a:gdLst/>
            <a:ahLst/>
            <a:cxnLst/>
            <a:rect r="r" b="b" t="t" l="l"/>
            <a:pathLst>
              <a:path h="3478833" w="6620617">
                <a:moveTo>
                  <a:pt x="0" y="0"/>
                </a:moveTo>
                <a:lnTo>
                  <a:pt x="6620617" y="0"/>
                </a:lnTo>
                <a:lnTo>
                  <a:pt x="6620617" y="3478833"/>
                </a:lnTo>
                <a:lnTo>
                  <a:pt x="0" y="3478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1529" y="2075078"/>
            <a:ext cx="3927771" cy="5237028"/>
          </a:xfrm>
          <a:custGeom>
            <a:avLst/>
            <a:gdLst/>
            <a:ahLst/>
            <a:cxnLst/>
            <a:rect r="r" b="b" t="t" l="l"/>
            <a:pathLst>
              <a:path h="5237028" w="3927771">
                <a:moveTo>
                  <a:pt x="0" y="0"/>
                </a:moveTo>
                <a:lnTo>
                  <a:pt x="3927771" y="0"/>
                </a:lnTo>
                <a:lnTo>
                  <a:pt x="3927771" y="5237028"/>
                </a:lnTo>
                <a:lnTo>
                  <a:pt x="0" y="5237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85013" y="2075078"/>
            <a:ext cx="5037645" cy="5150099"/>
          </a:xfrm>
          <a:custGeom>
            <a:avLst/>
            <a:gdLst/>
            <a:ahLst/>
            <a:cxnLst/>
            <a:rect r="r" b="b" t="t" l="l"/>
            <a:pathLst>
              <a:path h="5150099" w="5037645">
                <a:moveTo>
                  <a:pt x="0" y="0"/>
                </a:moveTo>
                <a:lnTo>
                  <a:pt x="5037645" y="0"/>
                </a:lnTo>
                <a:lnTo>
                  <a:pt x="5037645" y="5150099"/>
                </a:lnTo>
                <a:lnTo>
                  <a:pt x="0" y="515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4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50959" y="6043657"/>
            <a:ext cx="6612487" cy="4020392"/>
          </a:xfrm>
          <a:custGeom>
            <a:avLst/>
            <a:gdLst/>
            <a:ahLst/>
            <a:cxnLst/>
            <a:rect r="r" b="b" t="t" l="l"/>
            <a:pathLst>
              <a:path h="4020392" w="6612487">
                <a:moveTo>
                  <a:pt x="0" y="0"/>
                </a:moveTo>
                <a:lnTo>
                  <a:pt x="6612486" y="0"/>
                </a:lnTo>
                <a:lnTo>
                  <a:pt x="6612486" y="4020392"/>
                </a:lnTo>
                <a:lnTo>
                  <a:pt x="0" y="4020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9139" y="5928086"/>
            <a:ext cx="7700416" cy="4358914"/>
          </a:xfrm>
          <a:custGeom>
            <a:avLst/>
            <a:gdLst/>
            <a:ahLst/>
            <a:cxnLst/>
            <a:rect r="r" b="b" t="t" l="l"/>
            <a:pathLst>
              <a:path h="4358914" w="7700416">
                <a:moveTo>
                  <a:pt x="0" y="0"/>
                </a:moveTo>
                <a:lnTo>
                  <a:pt x="7700417" y="0"/>
                </a:lnTo>
                <a:lnTo>
                  <a:pt x="7700417" y="4358914"/>
                </a:lnTo>
                <a:lnTo>
                  <a:pt x="0" y="4358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55592" y="334178"/>
            <a:ext cx="779073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Visual Pollution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7035" y="2732415"/>
            <a:ext cx="10093931" cy="6286188"/>
          </a:xfrm>
          <a:custGeom>
            <a:avLst/>
            <a:gdLst/>
            <a:ahLst/>
            <a:cxnLst/>
            <a:rect r="r" b="b" t="t" l="l"/>
            <a:pathLst>
              <a:path h="6286188" w="10093931">
                <a:moveTo>
                  <a:pt x="0" y="0"/>
                </a:moveTo>
                <a:lnTo>
                  <a:pt x="10093930" y="0"/>
                </a:lnTo>
                <a:lnTo>
                  <a:pt x="10093930" y="6286188"/>
                </a:lnTo>
                <a:lnTo>
                  <a:pt x="0" y="6286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4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48255" y="283804"/>
            <a:ext cx="755103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72151"/>
                </a:solidFill>
                <a:latin typeface="Tajawal Black"/>
              </a:rPr>
              <a:t>Twitter Review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099" y="2066155"/>
            <a:ext cx="6948087" cy="2078488"/>
          </a:xfrm>
          <a:custGeom>
            <a:avLst/>
            <a:gdLst/>
            <a:ahLst/>
            <a:cxnLst/>
            <a:rect r="r" b="b" t="t" l="l"/>
            <a:pathLst>
              <a:path h="2078488" w="6948087">
                <a:moveTo>
                  <a:pt x="0" y="0"/>
                </a:moveTo>
                <a:lnTo>
                  <a:pt x="6948087" y="0"/>
                </a:lnTo>
                <a:lnTo>
                  <a:pt x="6948087" y="2078487"/>
                </a:lnTo>
                <a:lnTo>
                  <a:pt x="0" y="207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4142" y="1726584"/>
            <a:ext cx="5217226" cy="3255192"/>
          </a:xfrm>
          <a:custGeom>
            <a:avLst/>
            <a:gdLst/>
            <a:ahLst/>
            <a:cxnLst/>
            <a:rect r="r" b="b" t="t" l="l"/>
            <a:pathLst>
              <a:path h="3255192" w="5217226">
                <a:moveTo>
                  <a:pt x="0" y="0"/>
                </a:moveTo>
                <a:lnTo>
                  <a:pt x="5217226" y="0"/>
                </a:lnTo>
                <a:lnTo>
                  <a:pt x="5217226" y="3255192"/>
                </a:lnTo>
                <a:lnTo>
                  <a:pt x="0" y="3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0491" y="3754353"/>
            <a:ext cx="7542005" cy="2778294"/>
          </a:xfrm>
          <a:custGeom>
            <a:avLst/>
            <a:gdLst/>
            <a:ahLst/>
            <a:cxnLst/>
            <a:rect r="r" b="b" t="t" l="l"/>
            <a:pathLst>
              <a:path h="2778294" w="7542005">
                <a:moveTo>
                  <a:pt x="0" y="0"/>
                </a:moveTo>
                <a:lnTo>
                  <a:pt x="7542005" y="0"/>
                </a:lnTo>
                <a:lnTo>
                  <a:pt x="7542005" y="2778294"/>
                </a:lnTo>
                <a:lnTo>
                  <a:pt x="0" y="2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1337" y="4011597"/>
            <a:ext cx="8149701" cy="2263806"/>
          </a:xfrm>
          <a:custGeom>
            <a:avLst/>
            <a:gdLst/>
            <a:ahLst/>
            <a:cxnLst/>
            <a:rect r="r" b="b" t="t" l="l"/>
            <a:pathLst>
              <a:path h="2263806" w="8149701">
                <a:moveTo>
                  <a:pt x="0" y="0"/>
                </a:moveTo>
                <a:lnTo>
                  <a:pt x="8149701" y="0"/>
                </a:lnTo>
                <a:lnTo>
                  <a:pt x="8149701" y="2263806"/>
                </a:lnTo>
                <a:lnTo>
                  <a:pt x="0" y="2263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7198" y="5513376"/>
            <a:ext cx="8009878" cy="2286580"/>
          </a:xfrm>
          <a:custGeom>
            <a:avLst/>
            <a:gdLst/>
            <a:ahLst/>
            <a:cxnLst/>
            <a:rect r="r" b="b" t="t" l="l"/>
            <a:pathLst>
              <a:path h="2286580" w="8009878">
                <a:moveTo>
                  <a:pt x="0" y="0"/>
                </a:moveTo>
                <a:lnTo>
                  <a:pt x="8009877" y="0"/>
                </a:lnTo>
                <a:lnTo>
                  <a:pt x="8009877" y="2286581"/>
                </a:lnTo>
                <a:lnTo>
                  <a:pt x="0" y="2286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52729" y="6144721"/>
            <a:ext cx="8694243" cy="3113579"/>
          </a:xfrm>
          <a:custGeom>
            <a:avLst/>
            <a:gdLst/>
            <a:ahLst/>
            <a:cxnLst/>
            <a:rect r="r" b="b" t="t" l="l"/>
            <a:pathLst>
              <a:path h="3113579" w="8694243">
                <a:moveTo>
                  <a:pt x="0" y="0"/>
                </a:moveTo>
                <a:lnTo>
                  <a:pt x="8694243" y="0"/>
                </a:lnTo>
                <a:lnTo>
                  <a:pt x="8694243" y="3113579"/>
                </a:lnTo>
                <a:lnTo>
                  <a:pt x="0" y="311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29414" y="7786697"/>
            <a:ext cx="9338166" cy="2943206"/>
          </a:xfrm>
          <a:custGeom>
            <a:avLst/>
            <a:gdLst/>
            <a:ahLst/>
            <a:cxnLst/>
            <a:rect r="r" b="b" t="t" l="l"/>
            <a:pathLst>
              <a:path h="2943206" w="9338166">
                <a:moveTo>
                  <a:pt x="0" y="0"/>
                </a:moveTo>
                <a:lnTo>
                  <a:pt x="9338166" y="0"/>
                </a:lnTo>
                <a:lnTo>
                  <a:pt x="9338166" y="2943206"/>
                </a:lnTo>
                <a:lnTo>
                  <a:pt x="0" y="2943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657" t="-63795" r="0" b="-1900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23678" y="7008814"/>
            <a:ext cx="8659077" cy="1503005"/>
          </a:xfrm>
          <a:custGeom>
            <a:avLst/>
            <a:gdLst/>
            <a:ahLst/>
            <a:cxnLst/>
            <a:rect r="r" b="b" t="t" l="l"/>
            <a:pathLst>
              <a:path h="1503005" w="8659077">
                <a:moveTo>
                  <a:pt x="0" y="0"/>
                </a:moveTo>
                <a:lnTo>
                  <a:pt x="8659077" y="0"/>
                </a:lnTo>
                <a:lnTo>
                  <a:pt x="8659077" y="1503005"/>
                </a:lnTo>
                <a:lnTo>
                  <a:pt x="0" y="15030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0631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42840" y="223837"/>
            <a:ext cx="3840419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72151"/>
                </a:solidFill>
                <a:latin typeface="Tajawal Black"/>
              </a:rPr>
              <a:t>Twitter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94752" y="0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0" y="0"/>
                </a:lnTo>
                <a:lnTo>
                  <a:pt x="1452490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2496" y="3188078"/>
            <a:ext cx="5025759" cy="5476789"/>
          </a:xfrm>
          <a:custGeom>
            <a:avLst/>
            <a:gdLst/>
            <a:ahLst/>
            <a:cxnLst/>
            <a:rect r="r" b="b" t="t" l="l"/>
            <a:pathLst>
              <a:path h="5476789" w="5025759">
                <a:moveTo>
                  <a:pt x="0" y="0"/>
                </a:moveTo>
                <a:lnTo>
                  <a:pt x="5025759" y="0"/>
                </a:lnTo>
                <a:lnTo>
                  <a:pt x="5025759" y="5476789"/>
                </a:lnTo>
                <a:lnTo>
                  <a:pt x="0" y="5476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61411" y="2818147"/>
            <a:ext cx="4390509" cy="6216650"/>
          </a:xfrm>
          <a:custGeom>
            <a:avLst/>
            <a:gdLst/>
            <a:ahLst/>
            <a:cxnLst/>
            <a:rect r="r" b="b" t="t" l="l"/>
            <a:pathLst>
              <a:path h="6216650" w="4390509">
                <a:moveTo>
                  <a:pt x="0" y="0"/>
                </a:moveTo>
                <a:lnTo>
                  <a:pt x="4390509" y="0"/>
                </a:lnTo>
                <a:lnTo>
                  <a:pt x="4390509" y="6216651"/>
                </a:lnTo>
                <a:lnTo>
                  <a:pt x="0" y="6216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65075" y="3264763"/>
            <a:ext cx="5216416" cy="5323419"/>
          </a:xfrm>
          <a:custGeom>
            <a:avLst/>
            <a:gdLst/>
            <a:ahLst/>
            <a:cxnLst/>
            <a:rect r="r" b="b" t="t" l="l"/>
            <a:pathLst>
              <a:path h="5323419" w="5216416">
                <a:moveTo>
                  <a:pt x="0" y="0"/>
                </a:moveTo>
                <a:lnTo>
                  <a:pt x="5216416" y="0"/>
                </a:lnTo>
                <a:lnTo>
                  <a:pt x="5216416" y="5323419"/>
                </a:lnTo>
                <a:lnTo>
                  <a:pt x="0" y="5323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8255" y="283804"/>
            <a:ext cx="719149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72151"/>
                </a:solidFill>
                <a:latin typeface="Tajawal Black"/>
              </a:rPr>
              <a:t>Twitter Tutors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B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1284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66904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48679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3045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6364" r="0" b="-911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47527" y="700718"/>
            <a:ext cx="1698807" cy="2307378"/>
          </a:xfrm>
          <a:custGeom>
            <a:avLst/>
            <a:gdLst/>
            <a:ahLst/>
            <a:cxnLst/>
            <a:rect r="r" b="b" t="t" l="l"/>
            <a:pathLst>
              <a:path h="2307378" w="1698807">
                <a:moveTo>
                  <a:pt x="0" y="0"/>
                </a:moveTo>
                <a:lnTo>
                  <a:pt x="1698807" y="0"/>
                </a:lnTo>
                <a:lnTo>
                  <a:pt x="1698807" y="2307378"/>
                </a:lnTo>
                <a:lnTo>
                  <a:pt x="0" y="230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528058"/>
            <a:ext cx="6365180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Tajawal Black"/>
              </a:rPr>
              <a:t>Why StudySquad?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8150" y="3505200"/>
            <a:ext cx="9459147" cy="580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All tutors in one place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Easy access to tutors with more options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Several options for attending the class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Possibility for rating tutors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Several tutors with different prices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Ability to search for tutor by different type desire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64404" y="3172384"/>
            <a:ext cx="888796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u="sng">
                <a:solidFill>
                  <a:srgbClr val="000000"/>
                </a:solidFill>
                <a:latin typeface="Tajawal Black"/>
                <a:hlinkClick r:id="rId2" tooltip="https://viewer.diagrams.net/?tags=%7B%7D&amp;highlight=0000ff&amp;edit=_blank&amp;layers=1&amp;nav=1&amp;title=StudySquadUseCaseDigram.drawio#R7Vxbc5s4GP01fmyHu%2FGjL9lkZ9zdbNyZbZ86CihGLSAqRGzvr18JhLmIJk5rG9HhyehD%2BpDOObp9Ak%2FMZbS%2FJSAJPmAfhhND8%2FcTczUxDN1ydPbDLYfC4th2YdgS5ItMlWGD%2FoPCqAlrhnyYNjJSjEOKkqbRw3EMPdqwAULwrpntCYfNpyZgCyXDxgOhbP0X%2BTQorK4xrex3EG2D8sm6MyvuRKDMLFqSBsDHu5rJvJmYS4IxLa6i%2FRKGHLwSl6LcHz%2B4e6wYgTE9pcDi%2Be7jF5ys6Z32T%2BbsPsfrLzfvhJdnEGaiwaKy9FAikO5QFIKYpRYpBYQKjjSWlqtQ%2BoOEwn3NJKp0C3EEKTmwLOKuKdAR8ijB2lVYT21hC%2Bo4m2VOIAjeHl1XGLALAcMbIDE6IHFC9tzFE2bNrGPjfM9weeNdmuMyZxl0N9nn6JT32dWW%2F25o5vO2b75nwOe%2Fh5TCqHTPals8ocgsEcEQ5faARqw9K51dghBtY3btMfwhYQaOO2LinYsbEfJ9XnxBIKseeAxL5hKMYpojZy8m9or7yigumpC7TinB3%2BASh5j5XcU45%2F8JhWHLJEvgRZ2drAtjOmsIw5Z0oc86dGFdTBWaxAf02UghkpjQAG9xDMKbyrogOIt96AvMqzxrjBOB81dI6UF0KU5Bk2C4R%2FQTL%2F7eFqnPjdRqL3zniUMtcQ8JYi3nqihsMUPhUz1R88STlas8Vfp6G78pzogHX8hniiEckC180Z9wyDF%2BUS4EhoCi5%2BZofX729ZH9a7JvqMW%2BPCmO7F%2BQfVMt9s2R%2FWuyb6nFvjVs9vti0VaLRXvYLA6tDztqse%2BM7F%2BT%2Fala7E9H9q%2FJvqsW%2B%2B7I%2FjXZnynFvjnu3K7JvqEW%2B1Y%2F8%2F6wODPPzlledE4IONQyiIBz5fmeG6p4r240DwJMx67z%2F2p%2B19VaeilqUKnn2JRfGE4m7aMBHtHnfEmHJgFI%2BGUWhXOP4npsfg0eYXiPU0QR5jH6R0wpjiZy8J5ywdWVhTMaohguj0ddb5fN6QF4p8VHx8lM18HM7FIBeHPcwp3A7%2BvdXbtId5f6p9uUj65N7aaLYgATpVraOEdX%2FW32fO81zWhKxjFf0Uye%2BrVI0OtCOvsJjaJCGrePZ5HL2YP6ispl3G%2BeRS5nPwVQUy7WuEE9QS4XV4HxcyqQHBmu0%2FA0s1vL4UL4kqO37pbkCjsv1qu9W3pzgbIhF91eWQM%2Fa1Nk52%2BdOsZeZucva%2Bknx1i5d5Vnw609%2F7l7V0dvUTAYIbCoBSM%2BQuAFTI2%2FXzDCsluEmD1HI8r302ro30KuiCMH2oLX%2Fy8QwYnhgIijFz%2BmyaTjxU72PJSkfDDbBYjCTQLy%2Fr0joIX5peBtv2yp6zK8R1sdX%2Bdi%2BBqn4fsAKBwAnm7veMqhy048P4CvWB5AlAP02Nn7A1QefjsBXYN4m%2FFvDAxtk%2BBvMFYf3K5Q75XBtU8D9xaypd8A5GrOekfUkRB9gCkkz7kwYZry6V95HC2ndxynEo6bAO%2F4TJTDCfJ1lKH9TQYhTLtjHXVlQF1ZmPmcrv1oNasciI7WO4izjt79jOBuUDBO%2B4bRkGFcgtjLv2hsdG%2FVoZxafUNZjis1KOeeBxNafuz2SMrv3NRG1m2GHHSt98WRKW89V9Dje%2FHBY9v7MsnseMOjmN6PL3poTMc463jlQz089d6XS6a8SxJ4zkNpVNXWKB0CrEbviyZTnqjWePunin182grZ9r5xt%2BSZ6QFumfKUXCM5zYl9dsHZhyWrPyMogtTVXzqYN%2F8D"/>
              </a:rPr>
              <a:t>Use Case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88889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5" id="5"/>
          <p:cNvGrpSpPr/>
          <p:nvPr/>
        </p:nvGrpSpPr>
        <p:grpSpPr>
          <a:xfrm rot="883637">
            <a:off x="2212623" y="-311326"/>
            <a:ext cx="2481390" cy="2148895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338715"/>
            <a:ext cx="4201515" cy="3638531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9" id="9"/>
          <p:cNvGrpSpPr/>
          <p:nvPr/>
        </p:nvGrpSpPr>
        <p:grpSpPr>
          <a:xfrm rot="1855239">
            <a:off x="-460189" y="-526263"/>
            <a:ext cx="2977778" cy="257877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C3D7F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386" y="0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9069" y="33871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13788" y="5277725"/>
            <a:ext cx="704856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u="sng">
                <a:solidFill>
                  <a:srgbClr val="000000"/>
                </a:solidFill>
                <a:latin typeface="Tajawal Black"/>
                <a:hlinkClick r:id="rId5" tooltip="https://viewer.diagrams.net/?tags=%7B%7D&amp;highlight=0000ff&amp;edit=_blank&amp;layers=1&amp;nav=1&amp;title=StudySquadClassDigram.drawio#R7V1tc5s4EP41nrm7mWR4tfHH2Hm53rnX1EnT3kdiKzYtRj7AcdxffxIgDGhDwOatsTqZqSXe9ewuu6tnRU8dr15uXHO9%2FIjnyO4p0vylp172FEXW%2BjL5j%2Fbswp6%2BrocdC9eaRzvtO%2B6snyjqlKLejTVHXmpHH2Pbt9bpzhl2HDTzU32m6%2BJtercnbKevujYXiOu4m5k23%2FvVmvvLsNdQBvv%2BP5G1WLIry%2F1huGVlsp2jJ%2FGW5hxvE13qVU8duxj74a%2FVyxjZdPDYuHz9sPtqT370b%2F767P1nfhn9ff%2FPw1l4susyh8SP4CLHP%2FjUP388Xf%2F5oH3%2Ftr69%2FryVbi4e%2FzqLDpGeTXsTjdcXD7nR8%2Fo7Noje1lrZpkNaoyfs%2BHfRFjIEI9O2Fg75PSP3Ro5UR8%2FI9S0y%2FhfRBh%2BvSe9sadnzibnDG%2FoEnm%2FOfrDWaIld6yc5rWmTTTLpIJtdPxIlpZ%2Fa444eSbol0usij%2Bxzy4ZFjrsmpudH%2B8ywbZtrz3oMbpjusjLdheWMsO%2FjFTsR3jhzNI9aMc5Bw3fxj1hy6PEFwYhAo6OBXhKiGIFzg%2FAK%2Be6O7BJtjeUsUrRB1NzupVbuR33LpMSyHc1IUxbxqeOrTYlmmc6CjMH%2Bcmr6crJW8HoEkNTlTJvg7pg%2BGtFR9JIySH4knnTfFUgmLKXPn%2F592Ezk6Wj98OnndvGgTj9en%2BkqJ6ZnHy576gXp%2B0DEbgGILBl1PyGeNnryXxVOb23OLGcxCfa51PY90%2BixaRcmxz7ZgWAsrfkcOYHg%2BKZvhrJFpWWNLccPxkUfkT8yemPpXO%2Fp5IbGpC3v2%2BSP7u76Y%2BwQGTOtQJgQEdwtosILiFmuAr8tZrs0fGVhTkpVCt%2FSYGo8mBuPitAKhZDe%2BS4Ze4FoQUR1pWVEBwMe0VvT87bYnQtED0B0YLSNqMEj6mJb6OchaMqS1hyc4C3zFpcDz7YC727pr%2FZOWNbzeQPZFcGIno5BeU%2BRvjyTObhVHm4VgNY2H5F9iz3LtzA9vxvum4G8NVTVgv6SluOeHYWqrLwNK3LmFzSIIq1HG1PPeUS6ItdalsLmtUUvXMT3TTvKaE4irehayH7E26t9xyjoIBuYlNCuF8v%2FRo8lChm2%2FmVnIr8vX5KNXdQo5217eOPOUI5hk6NXFQkwFqiAPNBHzJUGCH0X2aZvPacD0Bzv%2FJYKdMIzl9KeudrPSFD4lNFRyYjvjRMpkpo%2BUTgK3ImqcttlTj7l83OZl1EyxhOq62n782ZgGdubIOh79Z1wWdwIxBqVtQJxeiK6Si%2BZAYCCuTPpXJYVLTX88nHSwXbBT08eqgWvPmA%2FEipOjOwSL7Bj2kk9T5uE%2FT4THJh%2FiuR35Pu7yOaYGx%2BncS6n4W8q5JHKN8iExao%2BPDfUxL9BIRXizqtp2fMWU2pivc1dYrdItl%2B9f%2B46mpR7X9zzpvcnP8I7qFbQ%2BHieWIY%2FumEZclXjeMsgnUuKblRpGJjJie1N%2FZZiwAP4R2dMe%2B0A9odp%2FM7UDll2%2BMXG43VPDHHhRK8kEr1vvZiKJ3rVrMnt85FEnAxORRJaToD4eqZXzb4SDCByGRSIR6vN9MKCCiQHRaY3rcPHpHpBuaovjcSD%2BY%2FI8h6IJpDmbRZNICd4tTItW8B5CJxAjrdZOIc8nDeIvB1dgecheEJZ3mYBZYyLJKIT4gtsKCFiTZwbRyB7ELJAprdhZPlM79nVfDNBz0hY38Mw1dv2jYCQ7Oyj%2BR0L83sYoEbb7pGqQ94unbsiaPk7AetBIYzUoJsE3zMPKwffqU%2BeHoCrWtBb0o6HFdRWDZoTH42nX8gv6bff42cXSloEzLZjGQ1S0tHdkowttbmbOQoSrRezGd44voC3ZBqp7ciG5T3T8BI00ZrCOkUecp%2BDV23Q%2Bm9DRkSAXA7kYdtBjsZnCwnIl2gWvF0FylWgrMpthz0an0XcW%2BqL4Pg00BPL88UruTTQWoPhEHzPkM3OwNcpdhqPRVGmWS5mnWaasZQhk5pBhiBWlGmmZk6kDDL3UjPTjM%2BPdZ1pxrSjEqbZccJQP12ETTg3SyyD6aZsC0w3Jai5u29sN9oIKKrnis7a%2B%2BOC1vE8VVg%2BAJ4q%2FD4dFjQfR5qKvpHWcIP5iw1puNFlFc8V%2BioYR4bKiBGdUPJckU0gdIc8L%2FTi7ohHZxGJz8Il%2BEb18436euYtD%2FCN4MpSRXpTvgC%2BkZ65XkcqS2GhBUgNkdSOyYUX2BWJ%2B6Rud7LMFL5lgN9w61Ib9K7JZDkWJ3odwt5KRbA3WYsK3rLCT6tyGJ%2F8dE1pWIsWpBrHo5pbtpX0LVhWX3gUjXsURQjMKiAeffUgh6KjBGZYUgGH4vQIzPlKfBSBGZKr2rLVLMA6cQZzRXBCDOZm4eSTCCdJYa4IT4jC3CyeAIfuJDnMFQEKcpibRRSo%2FzlpDnNVyEIc5maR5ecDT5XDXBWmEIe5WUyhyfzTDbarwhWiMkO41sWNVPjU2elxIysDs20lZRfLMG6Q6c6WpPsembMlDUqlEb1tGt0IiMtFqXJBfa0PYj5MzYF4avoC4pIQQwznZiHmQ9cciINCIoFxyWRT28GPCs1dvIpxOiwSYJcDG6I7g2DXNaWhggUor7%2BW40IygXQppFW5ddMNVi%2BELGc6yxHxDQSu5XDVWjfXYMHC2HRmKENjF9CWgxZY%2Br5haMEqhau5xZcbXQpvujS%2Bw9ZjYjDDEVWhpPH95M6RcKXLAayxPGBrAGtg0oNGvnvfSoBaDlStbUdKA9McU%2FRsoa2A9VBYB237UaxULQ3rDQoqtoPD98FQCLaAuBTEutS2P6WBmY17ay3U9mAuTds%2BFCP9daGoq9FvCDRVciVnaJbDgiVXZZcMzxZvylKUsXit2jN7Y9kDalo0nPfZu75oeIUVYGqfpZFYEBW2jl00nPlUbClr5rk38LUBuHjvl7cfdZsFXl2NDBGgaNV29lsBhtyYgdFK3Vj2gHoMzID3Q7u%2BqP1rzP1DqsiHqn6kTWE2RG%2FKhMgSn4Lt%2BjuhMsjodwiYX81GvktFwrm%2BUwIwIN3G4SeKehr4%2Fizn1UFlNlDVl8os57uoE4Y%2FWgoUgrz3sp5DS0nzFb%2BTFcTwAg4A5vdkuG1RRlw39q1%2F0tYAKkuiefrPG9Px4wV9hQDUIgCtfwHXAApR6FRviDr9dW%2Bt%2BPVMBOxHwd7op3Jh3IFVvInP52%2B8d12k0jbuRT%2BmW99X6fngnwP51EtZDsAVKFFqdOEIHVwYOpxb3K8LffJFDwcgC7ClG9ZYkKOVhTYo7xbYlsMWIEc3jC1ImQ2x3ZMBhNqWD6qBBaAbhhZkzWahFWp7ALbAms%2FNYjvIedum07yhSy0ALpkRazsq1kHebKS8NDVG%2Fg%2ByYwLZcsgO2%2FamBjlv3MyCmALbUtiqStvelCzxsWxHqRb79bfPJVnpJdbgpuucq1ovfxXuoHWLXIsMHJ0MrIP%2BZRRdmpvFnhUTQsqyL%2FQs%2B4J9f%2Fw19gV3gKJJGRmsgX0hS7zz0PEVvmO9qmIyX%2B%2BzgLYaglcT7AvjVzErNZmAuqleWj%2BtiXURtHSObzXINxHZG8seUJeJ%2BOUooLGOVGEihoqcNhFMYDtsI4CPUnecVFchZJRVF3PUfhWzbvAJmim5VWDSS7Cy6mdlcZZWLTpVFq%2BI%2FH5ZWcYJLrZc6UytUcWSzM0Gs0OFxzwqARUT9LXB3johawgQsqYxH0coey2ot87CGvIsLA7jU2dllIe1MMuqts95SPAHnT2P4qFI9yToJ8osxaX9NOV80RsrvQu%2B6FTo%2BHHCAKxeWZWSk6aLsZ90%2BlxzvfyI5zTOu%2Fof"/>
              </a:rPr>
              <a:t>Class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91" y="7847134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434305" y="1640567"/>
            <a:ext cx="282499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Tajawal Black"/>
              </a:rPr>
              <a:t>Tools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26719" y="7692030"/>
            <a:ext cx="380203" cy="329258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4867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50991" y="7672980"/>
            <a:ext cx="380203" cy="329258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4967" y="7692030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B71E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488889" y="2687862"/>
            <a:ext cx="2977778" cy="2578770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883637">
            <a:off x="2212623" y="-311326"/>
            <a:ext cx="2481390" cy="2148895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338715"/>
            <a:ext cx="4201515" cy="3638531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1855239">
            <a:off x="-460189" y="-526263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C3D7F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386" y="0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989069" y="33871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716" y="5838132"/>
            <a:ext cx="1630138" cy="1630138"/>
          </a:xfrm>
          <a:custGeom>
            <a:avLst/>
            <a:gdLst/>
            <a:ahLst/>
            <a:cxnLst/>
            <a:rect r="r" b="b" t="t" l="l"/>
            <a:pathLst>
              <a:path h="1630138" w="1630138">
                <a:moveTo>
                  <a:pt x="0" y="0"/>
                </a:moveTo>
                <a:lnTo>
                  <a:pt x="1630138" y="0"/>
                </a:lnTo>
                <a:lnTo>
                  <a:pt x="1630138" y="1630138"/>
                </a:lnTo>
                <a:lnTo>
                  <a:pt x="0" y="1630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5880" y="8044268"/>
            <a:ext cx="4197991" cy="1717360"/>
          </a:xfrm>
          <a:custGeom>
            <a:avLst/>
            <a:gdLst/>
            <a:ahLst/>
            <a:cxnLst/>
            <a:rect r="r" b="b" t="t" l="l"/>
            <a:pathLst>
              <a:path h="1717360" w="4197991">
                <a:moveTo>
                  <a:pt x="0" y="0"/>
                </a:moveTo>
                <a:lnTo>
                  <a:pt x="4197991" y="0"/>
                </a:lnTo>
                <a:lnTo>
                  <a:pt x="4197991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76298" y="8131297"/>
            <a:ext cx="3804107" cy="1630331"/>
          </a:xfrm>
          <a:custGeom>
            <a:avLst/>
            <a:gdLst/>
            <a:ahLst/>
            <a:cxnLst/>
            <a:rect r="r" b="b" t="t" l="l"/>
            <a:pathLst>
              <a:path h="1630331" w="3804107">
                <a:moveTo>
                  <a:pt x="0" y="0"/>
                </a:moveTo>
                <a:lnTo>
                  <a:pt x="3804106" y="0"/>
                </a:lnTo>
                <a:lnTo>
                  <a:pt x="3804106" y="1630331"/>
                </a:lnTo>
                <a:lnTo>
                  <a:pt x="0" y="1630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77544" y="6299177"/>
            <a:ext cx="1278553" cy="1278553"/>
          </a:xfrm>
          <a:custGeom>
            <a:avLst/>
            <a:gdLst/>
            <a:ahLst/>
            <a:cxnLst/>
            <a:rect r="r" b="b" t="t" l="l"/>
            <a:pathLst>
              <a:path h="1278553" w="1278553">
                <a:moveTo>
                  <a:pt x="0" y="0"/>
                </a:moveTo>
                <a:lnTo>
                  <a:pt x="1278553" y="0"/>
                </a:lnTo>
                <a:lnTo>
                  <a:pt x="1278553" y="1278553"/>
                </a:lnTo>
                <a:lnTo>
                  <a:pt x="0" y="1278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448550" y="7692030"/>
            <a:ext cx="380203" cy="329258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60A3F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3521963" y="8286693"/>
            <a:ext cx="1972016" cy="1232510"/>
          </a:xfrm>
          <a:custGeom>
            <a:avLst/>
            <a:gdLst/>
            <a:ahLst/>
            <a:cxnLst/>
            <a:rect r="r" b="b" t="t" l="l"/>
            <a:pathLst>
              <a:path h="1232510" w="1972016">
                <a:moveTo>
                  <a:pt x="0" y="0"/>
                </a:moveTo>
                <a:lnTo>
                  <a:pt x="1972015" y="0"/>
                </a:lnTo>
                <a:lnTo>
                  <a:pt x="1972015" y="1232510"/>
                </a:lnTo>
                <a:lnTo>
                  <a:pt x="0" y="1232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955849" y="6269274"/>
            <a:ext cx="1365606" cy="1365606"/>
          </a:xfrm>
          <a:custGeom>
            <a:avLst/>
            <a:gdLst/>
            <a:ahLst/>
            <a:cxnLst/>
            <a:rect r="r" b="b" t="t" l="l"/>
            <a:pathLst>
              <a:path h="1365606" w="1365606">
                <a:moveTo>
                  <a:pt x="0" y="0"/>
                </a:moveTo>
                <a:lnTo>
                  <a:pt x="1365606" y="0"/>
                </a:lnTo>
                <a:lnTo>
                  <a:pt x="1365606" y="1365606"/>
                </a:lnTo>
                <a:lnTo>
                  <a:pt x="0" y="1365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114807" y="7672980"/>
            <a:ext cx="380203" cy="329258"/>
            <a:chOff x="0" y="0"/>
            <a:chExt cx="3619627" cy="3134614"/>
          </a:xfrm>
        </p:grpSpPr>
        <p:sp>
          <p:nvSpPr>
            <p:cNvPr name="Freeform 29" id="2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251194" y="7672980"/>
            <a:ext cx="380203" cy="329258"/>
            <a:chOff x="0" y="0"/>
            <a:chExt cx="3619627" cy="3134614"/>
          </a:xfrm>
        </p:grpSpPr>
        <p:sp>
          <p:nvSpPr>
            <p:cNvPr name="Freeform 31" id="31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126779" y="6388247"/>
            <a:ext cx="2569466" cy="1284733"/>
          </a:xfrm>
          <a:custGeom>
            <a:avLst/>
            <a:gdLst/>
            <a:ahLst/>
            <a:cxnLst/>
            <a:rect r="r" b="b" t="t" l="l"/>
            <a:pathLst>
              <a:path h="1284733" w="2569466">
                <a:moveTo>
                  <a:pt x="0" y="0"/>
                </a:moveTo>
                <a:lnTo>
                  <a:pt x="2569465" y="0"/>
                </a:lnTo>
                <a:lnTo>
                  <a:pt x="2569465" y="1284733"/>
                </a:lnTo>
                <a:lnTo>
                  <a:pt x="0" y="1284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5964633" y="7672980"/>
            <a:ext cx="380203" cy="329258"/>
            <a:chOff x="0" y="0"/>
            <a:chExt cx="3619627" cy="3134614"/>
          </a:xfrm>
        </p:grpSpPr>
        <p:sp>
          <p:nvSpPr>
            <p:cNvPr name="Freeform 34" id="34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865" y="4768410"/>
            <a:ext cx="4205602" cy="193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89"/>
              </a:lnSpc>
              <a:spcBef>
                <a:spcPct val="0"/>
              </a:spcBef>
            </a:pPr>
            <a:r>
              <a:rPr lang="en-US" sz="11324" u="sng">
                <a:solidFill>
                  <a:srgbClr val="000000"/>
                </a:solidFill>
                <a:latin typeface="Tajawal Black"/>
                <a:hlinkClick r:id="rId2" tooltip="https://www.figma.com/file/ldp48k2RbNl27eIX6dOR17/StudySquadV2?type=design&amp;node-id=0-1&amp;t=0KurKJFtu70po2J3-0"/>
              </a:rPr>
              <a:t>Figma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88889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5" id="5"/>
          <p:cNvGrpSpPr/>
          <p:nvPr/>
        </p:nvGrpSpPr>
        <p:grpSpPr>
          <a:xfrm rot="883637">
            <a:off x="2212623" y="-311326"/>
            <a:ext cx="2481390" cy="2148895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338715"/>
            <a:ext cx="4201515" cy="3638531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9" id="9"/>
          <p:cNvGrpSpPr/>
          <p:nvPr/>
        </p:nvGrpSpPr>
        <p:grpSpPr>
          <a:xfrm rot="1855239">
            <a:off x="-460189" y="-526263"/>
            <a:ext cx="2977778" cy="2578770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C3D7F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386" y="0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06809" y="1448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93865" y="3193618"/>
            <a:ext cx="3423329" cy="1711664"/>
          </a:xfrm>
          <a:custGeom>
            <a:avLst/>
            <a:gdLst/>
            <a:ahLst/>
            <a:cxnLst/>
            <a:rect r="r" b="b" t="t" l="l"/>
            <a:pathLst>
              <a:path h="1711664" w="3423329">
                <a:moveTo>
                  <a:pt x="0" y="0"/>
                </a:moveTo>
                <a:lnTo>
                  <a:pt x="3423329" y="0"/>
                </a:lnTo>
                <a:lnTo>
                  <a:pt x="3423329" y="1711665"/>
                </a:lnTo>
                <a:lnTo>
                  <a:pt x="0" y="1711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7628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4867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15340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AEBFD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65360" y="6759029"/>
            <a:ext cx="2175017" cy="2954183"/>
          </a:xfrm>
          <a:custGeom>
            <a:avLst/>
            <a:gdLst/>
            <a:ahLst/>
            <a:cxnLst/>
            <a:rect r="r" b="b" t="t" l="l"/>
            <a:pathLst>
              <a:path h="2954183" w="2175017">
                <a:moveTo>
                  <a:pt x="0" y="0"/>
                </a:moveTo>
                <a:lnTo>
                  <a:pt x="2175017" y="0"/>
                </a:lnTo>
                <a:lnTo>
                  <a:pt x="2175017" y="2954183"/>
                </a:lnTo>
                <a:lnTo>
                  <a:pt x="0" y="29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8748" y="3599438"/>
            <a:ext cx="4878248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4F4F4"/>
                </a:solidFill>
                <a:latin typeface="Tajawal Black"/>
              </a:rPr>
              <a:t>Outlines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7507" y="2222839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3" action="ppaction://hlinksldjump"/>
              </a:rPr>
              <a:t>Students </a:t>
            </a:r>
            <a:r>
              <a:rPr lang="en-US" sz="4101" u="sng">
                <a:solidFill>
                  <a:srgbClr val="F4F4F4"/>
                </a:solidFill>
                <a:latin typeface="Tajawal Bold"/>
                <a:hlinkClick r:id="rId3" action="ppaction://hlinksldjump"/>
              </a:rPr>
              <a:t>Problems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7507" y="4264324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4" action="ppaction://hlinksldjump"/>
              </a:rPr>
              <a:t>Why Study Squad?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7507" y="3167307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5" action="ppaction://hlinksldjump"/>
              </a:rPr>
              <a:t>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7507" y="5361340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6" action="ppaction://hlinksldjump"/>
              </a:rPr>
              <a:t>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7507" y="6407507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7" action="ppaction://hlinksldjump"/>
              </a:rPr>
              <a:t>Figma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7507" y="7453674"/>
            <a:ext cx="8948615" cy="7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67" indent="-442734" lvl="1">
              <a:lnSpc>
                <a:spcPts val="5741"/>
              </a:lnSpc>
              <a:buFont typeface="Arial"/>
              <a:buChar char="•"/>
            </a:pPr>
            <a:r>
              <a:rPr lang="en-US" sz="4101" u="sng">
                <a:solidFill>
                  <a:srgbClr val="F4F4F4"/>
                </a:solidFill>
                <a:latin typeface="Tajawal Bold"/>
                <a:hlinkClick r:id="rId8" action="ppaction://hlinksldjump"/>
              </a:rPr>
              <a:t>PostMan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D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83637">
            <a:off x="16495964" y="5432767"/>
            <a:ext cx="2481390" cy="214889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08222" y="6845930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19333" y="8800700"/>
            <a:ext cx="2977778" cy="2578770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8" id="8"/>
          <p:cNvGrpSpPr/>
          <p:nvPr/>
        </p:nvGrpSpPr>
        <p:grpSpPr>
          <a:xfrm rot="1855239">
            <a:off x="14548033" y="5980951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10609" y="6507215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5"/>
                </a:lnTo>
                <a:lnTo>
                  <a:pt x="0" y="167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4713" y="1686989"/>
            <a:ext cx="416689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Tajawal Black"/>
              </a:rPr>
              <a:t>PostMan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8657" y="181520"/>
            <a:ext cx="1540086" cy="2091798"/>
          </a:xfrm>
          <a:custGeom>
            <a:avLst/>
            <a:gdLst/>
            <a:ahLst/>
            <a:cxnLst/>
            <a:rect r="r" b="b" t="t" l="l"/>
            <a:pathLst>
              <a:path h="2091798" w="1540086">
                <a:moveTo>
                  <a:pt x="0" y="0"/>
                </a:moveTo>
                <a:lnTo>
                  <a:pt x="1540086" y="0"/>
                </a:lnTo>
                <a:lnTo>
                  <a:pt x="1540086" y="2091798"/>
                </a:lnTo>
                <a:lnTo>
                  <a:pt x="0" y="209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46757" y="621931"/>
            <a:ext cx="1112383" cy="1112383"/>
          </a:xfrm>
          <a:custGeom>
            <a:avLst/>
            <a:gdLst/>
            <a:ahLst/>
            <a:cxnLst/>
            <a:rect r="r" b="b" t="t" l="l"/>
            <a:pathLst>
              <a:path h="1112383" w="1112383">
                <a:moveTo>
                  <a:pt x="0" y="0"/>
                </a:moveTo>
                <a:lnTo>
                  <a:pt x="1112383" y="0"/>
                </a:lnTo>
                <a:lnTo>
                  <a:pt x="1112383" y="1112383"/>
                </a:lnTo>
                <a:lnTo>
                  <a:pt x="0" y="111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3431" y="2700907"/>
            <a:ext cx="6131824" cy="5964288"/>
          </a:xfrm>
          <a:custGeom>
            <a:avLst/>
            <a:gdLst/>
            <a:ahLst/>
            <a:cxnLst/>
            <a:rect r="r" b="b" t="t" l="l"/>
            <a:pathLst>
              <a:path h="5964288" w="6131824">
                <a:moveTo>
                  <a:pt x="0" y="0"/>
                </a:moveTo>
                <a:lnTo>
                  <a:pt x="6131824" y="0"/>
                </a:lnTo>
                <a:lnTo>
                  <a:pt x="6131824" y="5964289"/>
                </a:lnTo>
                <a:lnTo>
                  <a:pt x="0" y="5964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D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83637">
            <a:off x="16495964" y="5432767"/>
            <a:ext cx="2481390" cy="214889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08222" y="6845930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19333" y="8800700"/>
            <a:ext cx="2977778" cy="2578770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8" id="8"/>
          <p:cNvGrpSpPr/>
          <p:nvPr/>
        </p:nvGrpSpPr>
        <p:grpSpPr>
          <a:xfrm rot="1855239">
            <a:off x="14548033" y="5980951"/>
            <a:ext cx="2977778" cy="257877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742221" y="438796"/>
            <a:ext cx="612441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Tajawal Black"/>
              </a:rPr>
              <a:t>Future Work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40245" y="208045"/>
            <a:ext cx="2447755" cy="3324625"/>
          </a:xfrm>
          <a:custGeom>
            <a:avLst/>
            <a:gdLst/>
            <a:ahLst/>
            <a:cxnLst/>
            <a:rect r="r" b="b" t="t" l="l"/>
            <a:pathLst>
              <a:path h="3324625" w="2447755">
                <a:moveTo>
                  <a:pt x="0" y="0"/>
                </a:moveTo>
                <a:lnTo>
                  <a:pt x="2447755" y="0"/>
                </a:lnTo>
                <a:lnTo>
                  <a:pt x="2447755" y="3324624"/>
                </a:lnTo>
                <a:lnTo>
                  <a:pt x="0" y="332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9916362">
            <a:off x="-857229" y="2970129"/>
            <a:ext cx="2481390" cy="2148895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-1089612" y="67330"/>
            <a:ext cx="4201515" cy="3638531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623013" y="-827678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721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8944760">
            <a:off x="594313" y="1992070"/>
            <a:ext cx="2977778" cy="2578770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11145" y="2370941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53041" y="6069180"/>
            <a:ext cx="2011082" cy="2731520"/>
          </a:xfrm>
          <a:custGeom>
            <a:avLst/>
            <a:gdLst/>
            <a:ahLst/>
            <a:cxnLst/>
            <a:rect r="r" b="b" t="t" l="l"/>
            <a:pathLst>
              <a:path h="2731520" w="2011082">
                <a:moveTo>
                  <a:pt x="0" y="0"/>
                </a:moveTo>
                <a:lnTo>
                  <a:pt x="2011082" y="0"/>
                </a:lnTo>
                <a:lnTo>
                  <a:pt x="2011082" y="2731520"/>
                </a:lnTo>
                <a:lnTo>
                  <a:pt x="0" y="273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02070" y="2156388"/>
            <a:ext cx="9459147" cy="684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Tipping Tutors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 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 Adding Privileges for high rated tutors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Evaluating Tutors competence 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Adding Discount Codes for students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Making Discounts for students who reserve more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Suspend student account when the cancel more than x time</a:t>
            </a: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7204" y="2715669"/>
            <a:ext cx="10197304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7EB2F9"/>
                </a:solidFill>
                <a:latin typeface="Tajawal Black"/>
              </a:rPr>
              <a:t>Thank You for Listening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467669" y="6077994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581805" y="7004492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92890" y="8956750"/>
            <a:ext cx="2141618" cy="185465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7EB2F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40695" y="7009032"/>
            <a:ext cx="2116751" cy="2875044"/>
          </a:xfrm>
          <a:custGeom>
            <a:avLst/>
            <a:gdLst/>
            <a:ahLst/>
            <a:cxnLst/>
            <a:rect r="r" b="b" t="t" l="l"/>
            <a:pathLst>
              <a:path h="2875044" w="2116751">
                <a:moveTo>
                  <a:pt x="0" y="0"/>
                </a:moveTo>
                <a:lnTo>
                  <a:pt x="2116751" y="0"/>
                </a:lnTo>
                <a:lnTo>
                  <a:pt x="2116751" y="2875044"/>
                </a:lnTo>
                <a:lnTo>
                  <a:pt x="0" y="287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B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1284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0149A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66904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0" y="1567307"/>
                  </a:moveTo>
                  <a:lnTo>
                    <a:pt x="904875" y="3134614"/>
                  </a:lnTo>
                  <a:lnTo>
                    <a:pt x="2714752" y="3134614"/>
                  </a:lnTo>
                  <a:lnTo>
                    <a:pt x="3619627" y="1567307"/>
                  </a:lnTo>
                  <a:lnTo>
                    <a:pt x="2714752" y="0"/>
                  </a:lnTo>
                  <a:lnTo>
                    <a:pt x="905002" y="0"/>
                  </a:lnTo>
                  <a:lnTo>
                    <a:pt x="0" y="1567307"/>
                  </a:lnTo>
                  <a:close/>
                </a:path>
              </a:pathLst>
            </a:custGeom>
            <a:solidFill>
              <a:srgbClr val="48679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3045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819" t="0" r="-678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1425" y="461211"/>
            <a:ext cx="1854567" cy="2518937"/>
          </a:xfrm>
          <a:custGeom>
            <a:avLst/>
            <a:gdLst/>
            <a:ahLst/>
            <a:cxnLst/>
            <a:rect r="r" b="b" t="t" l="l"/>
            <a:pathLst>
              <a:path h="2518937" w="1854567">
                <a:moveTo>
                  <a:pt x="0" y="0"/>
                </a:moveTo>
                <a:lnTo>
                  <a:pt x="1854567" y="0"/>
                </a:lnTo>
                <a:lnTo>
                  <a:pt x="1854567" y="2518937"/>
                </a:lnTo>
                <a:lnTo>
                  <a:pt x="0" y="2518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7645" y="3125911"/>
            <a:ext cx="8685913" cy="475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Difficulty finding tutors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Difficulty estimating the tutor's efficiency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High prices with few tutors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Difficulty trusting anonymous tutors</a:t>
            </a:r>
          </a:p>
          <a:p>
            <a:pPr>
              <a:lnSpc>
                <a:spcPts val="4199"/>
              </a:lnSpc>
            </a:pP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ajawal Black"/>
              </a:rPr>
              <a:t>Deception and fraud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8150" y="1264406"/>
            <a:ext cx="960490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Tajawal Black"/>
              </a:rPr>
              <a:t>Students Problems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7112" y="2493863"/>
            <a:ext cx="11593776" cy="5299273"/>
          </a:xfrm>
          <a:custGeom>
            <a:avLst/>
            <a:gdLst/>
            <a:ahLst/>
            <a:cxnLst/>
            <a:rect r="r" b="b" t="t" l="l"/>
            <a:pathLst>
              <a:path h="5299273" w="11593776">
                <a:moveTo>
                  <a:pt x="0" y="0"/>
                </a:moveTo>
                <a:lnTo>
                  <a:pt x="11593776" y="0"/>
                </a:lnTo>
                <a:lnTo>
                  <a:pt x="11593776" y="5299274"/>
                </a:lnTo>
                <a:lnTo>
                  <a:pt x="0" y="5299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76267" y="2565448"/>
            <a:ext cx="11535466" cy="5156103"/>
          </a:xfrm>
          <a:custGeom>
            <a:avLst/>
            <a:gdLst/>
            <a:ahLst/>
            <a:cxnLst/>
            <a:rect r="r" b="b" t="t" l="l"/>
            <a:pathLst>
              <a:path h="5156103" w="11535466">
                <a:moveTo>
                  <a:pt x="0" y="0"/>
                </a:moveTo>
                <a:lnTo>
                  <a:pt x="11535466" y="0"/>
                </a:lnTo>
                <a:lnTo>
                  <a:pt x="11535466" y="5156104"/>
                </a:lnTo>
                <a:lnTo>
                  <a:pt x="0" y="5156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79932" y="2533123"/>
            <a:ext cx="11928136" cy="5220754"/>
          </a:xfrm>
          <a:custGeom>
            <a:avLst/>
            <a:gdLst/>
            <a:ahLst/>
            <a:cxnLst/>
            <a:rect r="r" b="b" t="t" l="l"/>
            <a:pathLst>
              <a:path h="5220754" w="11928136">
                <a:moveTo>
                  <a:pt x="0" y="0"/>
                </a:moveTo>
                <a:lnTo>
                  <a:pt x="11928136" y="0"/>
                </a:lnTo>
                <a:lnTo>
                  <a:pt x="11928136" y="5220754"/>
                </a:lnTo>
                <a:lnTo>
                  <a:pt x="0" y="5220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6900" y="2571941"/>
            <a:ext cx="11894200" cy="5143118"/>
          </a:xfrm>
          <a:custGeom>
            <a:avLst/>
            <a:gdLst/>
            <a:ahLst/>
            <a:cxnLst/>
            <a:rect r="r" b="b" t="t" l="l"/>
            <a:pathLst>
              <a:path h="5143118" w="11894200">
                <a:moveTo>
                  <a:pt x="0" y="0"/>
                </a:moveTo>
                <a:lnTo>
                  <a:pt x="11894200" y="0"/>
                </a:lnTo>
                <a:lnTo>
                  <a:pt x="11894200" y="5143118"/>
                </a:lnTo>
                <a:lnTo>
                  <a:pt x="0" y="5143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33080" y="2611364"/>
            <a:ext cx="11421840" cy="5064272"/>
          </a:xfrm>
          <a:custGeom>
            <a:avLst/>
            <a:gdLst/>
            <a:ahLst/>
            <a:cxnLst/>
            <a:rect r="r" b="b" t="t" l="l"/>
            <a:pathLst>
              <a:path h="5064272" w="11421840">
                <a:moveTo>
                  <a:pt x="0" y="0"/>
                </a:moveTo>
                <a:lnTo>
                  <a:pt x="11421840" y="0"/>
                </a:lnTo>
                <a:lnTo>
                  <a:pt x="11421840" y="5064272"/>
                </a:lnTo>
                <a:lnTo>
                  <a:pt x="0" y="5064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580542" y="1781978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678758" y="0"/>
                </a:moveTo>
                <a:lnTo>
                  <a:pt x="0" y="0"/>
                </a:lnTo>
                <a:lnTo>
                  <a:pt x="0" y="586200"/>
                </a:lnTo>
                <a:lnTo>
                  <a:pt x="678758" y="586200"/>
                </a:lnTo>
                <a:lnTo>
                  <a:pt x="678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525" y="302222"/>
            <a:ext cx="1998371" cy="1673636"/>
          </a:xfrm>
          <a:custGeom>
            <a:avLst/>
            <a:gdLst/>
            <a:ahLst/>
            <a:cxnLst/>
            <a:rect r="r" b="b" t="t" l="l"/>
            <a:pathLst>
              <a:path h="1673636" w="1998371">
                <a:moveTo>
                  <a:pt x="0" y="0"/>
                </a:moveTo>
                <a:lnTo>
                  <a:pt x="1998371" y="0"/>
                </a:lnTo>
                <a:lnTo>
                  <a:pt x="1998371" y="1673636"/>
                </a:lnTo>
                <a:lnTo>
                  <a:pt x="0" y="167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5525" y="7621274"/>
            <a:ext cx="2790970" cy="253978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711895" y="7935347"/>
            <a:ext cx="2992778" cy="1911637"/>
          </a:xfrm>
          <a:custGeom>
            <a:avLst/>
            <a:gdLst/>
            <a:ahLst/>
            <a:cxnLst/>
            <a:rect r="r" b="b" t="t" l="l"/>
            <a:pathLst>
              <a:path h="1911637" w="2992778">
                <a:moveTo>
                  <a:pt x="0" y="0"/>
                </a:moveTo>
                <a:lnTo>
                  <a:pt x="2992778" y="0"/>
                </a:lnTo>
                <a:lnTo>
                  <a:pt x="2992778" y="1911637"/>
                </a:lnTo>
                <a:lnTo>
                  <a:pt x="0" y="191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25219" y="1800758"/>
            <a:ext cx="230356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Raghad Alasmari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76291" y="102255"/>
            <a:ext cx="1452491" cy="1972823"/>
          </a:xfrm>
          <a:custGeom>
            <a:avLst/>
            <a:gdLst/>
            <a:ahLst/>
            <a:cxnLst/>
            <a:rect r="r" b="b" t="t" l="l"/>
            <a:pathLst>
              <a:path h="1972823" w="1452491">
                <a:moveTo>
                  <a:pt x="0" y="0"/>
                </a:moveTo>
                <a:lnTo>
                  <a:pt x="1452491" y="0"/>
                </a:lnTo>
                <a:lnTo>
                  <a:pt x="1452491" y="1972823"/>
                </a:lnTo>
                <a:lnTo>
                  <a:pt x="0" y="197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85132" y="2572087"/>
            <a:ext cx="11917736" cy="5142826"/>
          </a:xfrm>
          <a:custGeom>
            <a:avLst/>
            <a:gdLst/>
            <a:ahLst/>
            <a:cxnLst/>
            <a:rect r="r" b="b" t="t" l="l"/>
            <a:pathLst>
              <a:path h="5142826" w="11917736">
                <a:moveTo>
                  <a:pt x="0" y="0"/>
                </a:moveTo>
                <a:lnTo>
                  <a:pt x="11917736" y="0"/>
                </a:lnTo>
                <a:lnTo>
                  <a:pt x="11917736" y="5142826"/>
                </a:lnTo>
                <a:lnTo>
                  <a:pt x="0" y="514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3610" y="741578"/>
            <a:ext cx="485444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EFCFC"/>
                </a:solidFill>
                <a:latin typeface="Tajawal Black"/>
              </a:rPr>
              <a:t>Statistics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DAFmM-bWrF4</dc:identifier>
  <dcterms:modified xsi:type="dcterms:W3CDTF">2011-08-01T06:04:30Z</dcterms:modified>
  <cp:revision>1</cp:revision>
  <dc:title>عرض تقديمي للشركة كتاب الشركة الداخلي أشكال هندسية أبيض وأخضر فاتح وأخضر داكن</dc:title>
</cp:coreProperties>
</file>